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38"/>
    <p:restoredTop sz="94663"/>
  </p:normalViewPr>
  <p:slideViewPr>
    <p:cSldViewPr snapToGrid="0" snapToObjects="1">
      <p:cViewPr varScale="1">
        <p:scale>
          <a:sx n="57" d="100"/>
          <a:sy n="57" d="100"/>
        </p:scale>
        <p:origin x="168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22026-9423-0343-899E-02D9FB9A0068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93E6A-0F47-0640-A4D7-5A176A24C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A8C6112E-8BE1-0242-8E59-7BB2199AB806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6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E7D7-0ADD-F44B-8815-D5387EAEB411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7C2801D-BC44-BF4F-8669-BBEBF8A03A39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4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C741-FFD1-0B43-9163-8987BD4936F7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2CA9FF6-0173-614C-9E26-4450635C3B11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1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2DF16AE-F19E-9641-9A0D-F59032EC39D7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350D1B7-3C25-1744-BE47-DBC8EE77C7E3}" type="datetime1">
              <a:rPr lang="en-US" smtClean="0"/>
              <a:t>4/9/20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627C-5420-E442-ADF4-804F95F196E3}" type="datetime1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B6FEE8-4FEB-2141-8DD2-6F63D7D383C2}" type="datetime1">
              <a:rPr lang="en-US" smtClean="0"/>
              <a:t>4/9/20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1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9151-8226-E14C-96E8-9931F6C1D20D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2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9570138-CE30-3F43-B8F8-1A6850513DBA}" type="datetime1">
              <a:rPr lang="en-US" smtClean="0"/>
              <a:t>4/9/20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7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6286-18AC-6E41-8C52-894C3A1CA46C}" type="datetime1">
              <a:rPr lang="en-US" smtClean="0"/>
              <a:t>4/9/20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AC17-BC71-4847-B6CC-8C4D16DDB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5CED3EB7-02E0-134C-B91D-5C27A951CAB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6" r="1" b="810"/>
          <a:stretch/>
        </p:blipFill>
        <p:spPr bwMode="auto">
          <a:xfrm>
            <a:off x="4265915" y="5362413"/>
            <a:ext cx="3660164" cy="1785104"/>
          </a:xfrm>
          <a:prstGeom prst="rect">
            <a:avLst/>
          </a:prstGeom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605933-344C-BD4C-ABAF-0E0571E6BFA0}"/>
              </a:ext>
            </a:extLst>
          </p:cNvPr>
          <p:cNvSpPr txBox="1"/>
          <p:nvPr/>
        </p:nvSpPr>
        <p:spPr>
          <a:xfrm>
            <a:off x="2937161" y="2536448"/>
            <a:ext cx="63176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omic Sans MS" panose="030F0902030302020204" pitchFamily="66" charset="0"/>
              </a:rPr>
              <a:t>Simon Says</a:t>
            </a:r>
          </a:p>
          <a:p>
            <a:pPr algn="ctr"/>
            <a:r>
              <a:rPr lang="en-US" dirty="0"/>
              <a:t>Proloquo2Go</a:t>
            </a:r>
          </a:p>
        </p:txBody>
      </p:sp>
    </p:spTree>
    <p:extLst>
      <p:ext uri="{BB962C8B-B14F-4D97-AF65-F5344CB8AC3E}">
        <p14:creationId xmlns:p14="http://schemas.microsoft.com/office/powerpoint/2010/main" val="190423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56E80-033B-A147-BD30-27BEFF72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52434-A0C6-1C4B-AA68-0B418333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“feel crazy”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C21C043-3E11-2E43-AC08-A58A222A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982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CCDB46-E92D-734A-956F-9268DE6EB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1983DE-76C0-5B45-B576-1223885BD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153" y="3982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EC7E88-706E-B445-AA42-187B9D06C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C7B284B4-85FF-414D-8704-03A574665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A drawing of a person&#10;&#10;Description automatically generated">
            <a:extLst>
              <a:ext uri="{FF2B5EF4-FFF2-40B4-BE49-F238E27FC236}">
                <a16:creationId xmlns:a16="http://schemas.microsoft.com/office/drawing/2014/main" id="{0D550979-6F98-A644-906D-C45A83848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200" y="3930067"/>
            <a:ext cx="1549400" cy="876300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A9D61121-C449-624F-9AAD-D06995EA7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600" y="3967576"/>
            <a:ext cx="1562100" cy="850900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293C46-7BF3-4140-B58D-DF976BC2D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1500" y="4996992"/>
            <a:ext cx="1562100" cy="876300"/>
          </a:xfrm>
          <a:prstGeom prst="rect">
            <a:avLst/>
          </a:prstGeom>
        </p:spPr>
      </p:pic>
      <p:pic>
        <p:nvPicPr>
          <p:cNvPr id="18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id="{5F07A022-4F23-1F49-A3DD-E65F1C2E81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56103" y="4918938"/>
            <a:ext cx="1562100" cy="901700"/>
          </a:xfrm>
          <a:prstGeom prst="rect">
            <a:avLst/>
          </a:prstGeom>
        </p:spPr>
      </p:pic>
      <p:pic>
        <p:nvPicPr>
          <p:cNvPr id="20" name="Picture 19" descr="A drawing of a person&#10;&#10;Description automatically generated">
            <a:extLst>
              <a:ext uri="{FF2B5EF4-FFF2-40B4-BE49-F238E27FC236}">
                <a16:creationId xmlns:a16="http://schemas.microsoft.com/office/drawing/2014/main" id="{96DF1B06-B00E-2246-8301-EBEE7AA58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8203" y="4894524"/>
            <a:ext cx="15621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0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FFA2-6429-E24C-BB46-39B5D111F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3F3B-A800-EF48-A15B-C3ABA3BF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“want help”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112081-BD55-B34E-A132-A91CEF85A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8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B67FC80-F1D5-BE43-93AA-F6BF635D1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7FBBD4-78F9-AB4C-BBD6-C2D00E4A7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8B4C4FB-F33A-EE4B-99E0-3422B127D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5136" y="388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B3A52D-5808-D345-B159-A9AE109E3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483" y="3968167"/>
            <a:ext cx="1485900" cy="838200"/>
          </a:xfrm>
          <a:prstGeom prst="rect">
            <a:avLst/>
          </a:prstGeom>
        </p:spPr>
      </p:pic>
      <p:pic>
        <p:nvPicPr>
          <p:cNvPr id="10" name="Picture 9" descr="A drawing of a person&#10;&#10;Description automatically generated">
            <a:extLst>
              <a:ext uri="{FF2B5EF4-FFF2-40B4-BE49-F238E27FC236}">
                <a16:creationId xmlns:a16="http://schemas.microsoft.com/office/drawing/2014/main" id="{F2630C68-78C8-8544-8BD3-458F3684E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51" y="3968167"/>
            <a:ext cx="1574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6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DF27-BA37-2E45-BEC1-9483C00F1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BAC8F-538F-7342-A9E4-391C0BDB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5278" y="803186"/>
            <a:ext cx="6281873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latin typeface="Comic Sans MS" panose="030F0902030302020204" pitchFamily="66" charset="0"/>
              </a:rPr>
              <a:t>Find “I like”</a:t>
            </a:r>
          </a:p>
          <a:p>
            <a:pPr marL="0" indent="0" algn="ctr">
              <a:buNone/>
            </a:pPr>
            <a:endParaRPr lang="en-US" sz="4400" dirty="0">
              <a:latin typeface="Comic Sans MS" panose="030F0902030302020204" pitchFamily="66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6188E2A-5CC9-6E46-88FF-AE26F949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31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6E20E1F-55FD-7F44-9042-E302DED5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05C463-CD8E-7F49-BABF-A1799F841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419" y="3612529"/>
            <a:ext cx="1473200" cy="800100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E564885C-C885-1F45-9BFD-5632900D8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5619" y="3593479"/>
            <a:ext cx="1524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67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9250-E049-D640-AF8F-D0681111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2104-C9E6-764F-98CF-FECD7EA04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“run fast”</a:t>
            </a:r>
          </a:p>
          <a:p>
            <a:pPr marL="0" lvl="0" indent="0" algn="ctr">
              <a:buClr>
                <a:srgbClr val="F3960F"/>
              </a:buClr>
              <a:buNone/>
            </a:pPr>
            <a:endParaRPr lang="en-US" sz="4400" dirty="0">
              <a:solidFill>
                <a:prstClr val="black"/>
              </a:solidFill>
              <a:latin typeface="Comic Sans MS" panose="030F0902030302020204" pitchFamily="66" charset="0"/>
            </a:endParaRPr>
          </a:p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692DF8-0764-694C-863D-D34C9744F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EABDE0-7C33-EC4F-8323-F9A1D3E57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EF36265-2BDB-B240-A903-776542C5C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538" y="8031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852F686-71ED-4644-87F7-41015F559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850" y="41713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DEC9DE00-985B-9C43-B057-29ACB31E0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450" y="41713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 descr="A drawing of a person&#10;&#10;Description automatically generated">
            <a:extLst>
              <a:ext uri="{FF2B5EF4-FFF2-40B4-BE49-F238E27FC236}">
                <a16:creationId xmlns:a16="http://schemas.microsoft.com/office/drawing/2014/main" id="{95195E37-4B22-6C48-8BA8-EC90EEBD4E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331" y="3727656"/>
            <a:ext cx="1550987" cy="860326"/>
          </a:xfrm>
          <a:prstGeom prst="rect">
            <a:avLst/>
          </a:prstGeom>
        </p:spPr>
      </p:pic>
      <p:pic>
        <p:nvPicPr>
          <p:cNvPr id="13" name="Picture 12" descr="A drawing of a person&#10;&#10;Description automatically generated">
            <a:extLst>
              <a:ext uri="{FF2B5EF4-FFF2-40B4-BE49-F238E27FC236}">
                <a16:creationId xmlns:a16="http://schemas.microsoft.com/office/drawing/2014/main" id="{AC0DF22A-4196-B543-86DF-147E5A46EC1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919" y="3704042"/>
            <a:ext cx="1528872" cy="934648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B82676-6F3E-3E48-A252-FCC32A0AE39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132" y="3731136"/>
            <a:ext cx="1472992" cy="880460"/>
          </a:xfrm>
          <a:prstGeom prst="rect">
            <a:avLst/>
          </a:prstGeom>
        </p:spPr>
      </p:pic>
      <p:pic>
        <p:nvPicPr>
          <p:cNvPr id="16" name="Picture 15" descr="A picture containing screenshot, drawing&#10;&#10;Description automatically generated">
            <a:extLst>
              <a:ext uri="{FF2B5EF4-FFF2-40B4-BE49-F238E27FC236}">
                <a16:creationId xmlns:a16="http://schemas.microsoft.com/office/drawing/2014/main" id="{E68DC25E-C9F1-8140-B3D9-29183F4F2EF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390" y="3727656"/>
            <a:ext cx="1673979" cy="934599"/>
          </a:xfrm>
          <a:prstGeom prst="rect">
            <a:avLst/>
          </a:prstGeom>
        </p:spPr>
      </p:pic>
      <p:pic>
        <p:nvPicPr>
          <p:cNvPr id="18" name="Picture 17" descr="A drawing of a person&#10;&#10;Description automatically generated">
            <a:extLst>
              <a:ext uri="{FF2B5EF4-FFF2-40B4-BE49-F238E27FC236}">
                <a16:creationId xmlns:a16="http://schemas.microsoft.com/office/drawing/2014/main" id="{3EE307D5-E5FF-C84A-A7D2-7B983990768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447" y="2698729"/>
            <a:ext cx="1528872" cy="887421"/>
          </a:xfrm>
          <a:prstGeom prst="rect">
            <a:avLst/>
          </a:prstGeom>
        </p:spPr>
      </p:pic>
      <p:pic>
        <p:nvPicPr>
          <p:cNvPr id="19" name="Picture 18" descr="A drawing of a person&#10;&#10;Description automatically generated">
            <a:extLst>
              <a:ext uri="{FF2B5EF4-FFF2-40B4-BE49-F238E27FC236}">
                <a16:creationId xmlns:a16="http://schemas.microsoft.com/office/drawing/2014/main" id="{24F41967-C36F-0240-AF7C-607BB81D427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318" y="2745868"/>
            <a:ext cx="1528871" cy="887421"/>
          </a:xfrm>
          <a:prstGeom prst="rect">
            <a:avLst/>
          </a:prstGeom>
        </p:spPr>
      </p:pic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7DDEF5C6-C4E7-CB49-94CE-D220748D3F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6189" y="2769690"/>
            <a:ext cx="15621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54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A4E2-C988-2F44-AB01-EEFCAE860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36C40-98FC-DD45-9C45-5238C30B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“silly dog” </a:t>
            </a:r>
          </a:p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0E5C532-106B-CD40-8424-D4DEA230B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386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0EB0704-5250-E944-8FA3-A98D6F7D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F6F8CAF5-0C1B-974A-9212-C07166AC7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400" y="38607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D1302911-E0AC-DC4D-87CD-F045C7A1B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2400" y="38607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EB8D3BD-43EE-E44C-A300-8E69ABC1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889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1FADC4E2-142F-FF4F-8556-D6F28FF37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drawing of a person&#10;&#10;Description automatically generated">
            <a:extLst>
              <a:ext uri="{FF2B5EF4-FFF2-40B4-BE49-F238E27FC236}">
                <a16:creationId xmlns:a16="http://schemas.microsoft.com/office/drawing/2014/main" id="{2DBBC590-349D-5D41-983B-3F1C26506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860798"/>
            <a:ext cx="1524000" cy="8763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69B9006-919E-0241-AD12-BFBC64775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860798"/>
            <a:ext cx="1511300" cy="850900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492A6E3-B1AF-C244-A512-E4EEFA171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3700" y="4765643"/>
            <a:ext cx="1536700" cy="889000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36DBC13F-2EFD-3649-B02F-49B0D167B4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4806367"/>
            <a:ext cx="1549400" cy="889000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8825FE-A8C5-9543-83B9-CA99C02199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500" y="4806367"/>
            <a:ext cx="15240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7110-3B09-3741-9427-7B1F3F23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4071B-D5EB-3C40-9A4F-DACB2568E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“warm home”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BB8B69-BD44-E74E-B323-4BE355FE7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F5499CA-2C8F-CB47-8137-671B8D1E3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2748E8A-BDCD-EC49-917D-AF01C8FF3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999A600-EC36-CE40-BAAE-200B9F2A0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34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63F0D353-ABE9-0D4F-B9FE-644269C59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394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drawing of a person&#10;&#10;Description automatically generated">
            <a:extLst>
              <a:ext uri="{FF2B5EF4-FFF2-40B4-BE49-F238E27FC236}">
                <a16:creationId xmlns:a16="http://schemas.microsoft.com/office/drawing/2014/main" id="{F2A5F0CD-FFF9-2B44-9FB1-B913CD882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469" y="3892587"/>
            <a:ext cx="1549400" cy="863600"/>
          </a:xfrm>
          <a:prstGeom prst="rect">
            <a:avLst/>
          </a:prstGeom>
        </p:spPr>
      </p:pic>
      <p:pic>
        <p:nvPicPr>
          <p:cNvPr id="10" name="Picture 9" descr="A drawing of a person&#10;&#10;Description automatically generated">
            <a:extLst>
              <a:ext uri="{FF2B5EF4-FFF2-40B4-BE49-F238E27FC236}">
                <a16:creationId xmlns:a16="http://schemas.microsoft.com/office/drawing/2014/main" id="{1C6789E4-1747-0044-9BF5-62E0528F8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632" y="3905287"/>
            <a:ext cx="1536700" cy="850900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542D0-35AB-0448-B1B7-F262A02601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0342" y="3879887"/>
            <a:ext cx="1600200" cy="889000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124984-7E28-5E47-BE6A-9A367B504C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30706" y="3905287"/>
            <a:ext cx="1587500" cy="876300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89BC2FF-FB79-8D4D-9023-EF4CB46BE8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632" y="4806367"/>
            <a:ext cx="1536700" cy="901700"/>
          </a:xfrm>
          <a:prstGeom prst="rect">
            <a:avLst/>
          </a:prstGeom>
        </p:spPr>
      </p:pic>
      <p:pic>
        <p:nvPicPr>
          <p:cNvPr id="22" name="Picture 21" descr="A close up of a sign&#10;&#10;Description automatically generated">
            <a:extLst>
              <a:ext uri="{FF2B5EF4-FFF2-40B4-BE49-F238E27FC236}">
                <a16:creationId xmlns:a16="http://schemas.microsoft.com/office/drawing/2014/main" id="{0097502B-7084-A047-9B83-3F9843C058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2332" y="4854013"/>
            <a:ext cx="15113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0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2EB-D3D0-214C-A5FE-B78C4F1E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C06F2-806D-EB43-BAE1-EA243E8E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“play more”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487F70-5309-2F47-BEDE-8B5E43008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5E08AF7-7288-8942-B477-DCEDD678E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7850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38D4A08-7F26-6846-85F3-E759E31F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403" y="371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FE8258E4-DC1F-334C-8E77-4F7A9D770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C140880A-B5F2-C44D-A147-F3D3CB4CEE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174"/>
          <a:stretch/>
        </p:blipFill>
        <p:spPr>
          <a:xfrm>
            <a:off x="5924225" y="3718560"/>
            <a:ext cx="1562100" cy="850897"/>
          </a:xfrm>
          <a:prstGeom prst="rect">
            <a:avLst/>
          </a:prstGeom>
        </p:spPr>
      </p:pic>
      <p:pic>
        <p:nvPicPr>
          <p:cNvPr id="11" name="Picture 10" descr="A drawing of a person&#10;&#10;Description automatically generated">
            <a:extLst>
              <a:ext uri="{FF2B5EF4-FFF2-40B4-BE49-F238E27FC236}">
                <a16:creationId xmlns:a16="http://schemas.microsoft.com/office/drawing/2014/main" id="{80C0FE2B-4CB8-9447-9585-AACD8E91D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812" y="3718559"/>
            <a:ext cx="15367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5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96DB-4365-D742-9CC9-B6126CAA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6A2E5-8954-D04C-9598-132021469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“eat lunch”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E1F7A8-40F8-E940-8CA0-FC4B2AD1C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4960" y="37795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8B0832-DCBA-014B-99C0-C278A36B0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8560" y="37795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621A2C8-FBAD-6B4A-B29E-92EAF0C64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3960" y="37795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34BED93-14EB-554C-B9B8-7D5116E7D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7560" y="37795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48EDCBC1-3D75-6C43-AC40-99A00DEC0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drawing of a face&#10;&#10;Description automatically generated">
            <a:extLst>
              <a:ext uri="{FF2B5EF4-FFF2-40B4-BE49-F238E27FC236}">
                <a16:creationId xmlns:a16="http://schemas.microsoft.com/office/drawing/2014/main" id="{1362137C-6180-8B41-B2BE-CFD055D17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1" y="3759132"/>
            <a:ext cx="1524000" cy="85090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2FE6DE-47BB-7944-80BB-BD342820B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986" y="4962367"/>
            <a:ext cx="1600200" cy="901700"/>
          </a:xfrm>
          <a:prstGeom prst="rect">
            <a:avLst/>
          </a:prstGeom>
        </p:spPr>
      </p:pic>
      <p:pic>
        <p:nvPicPr>
          <p:cNvPr id="16" name="Picture 15" descr="A drawing of a person&#10;&#10;Description automatically generated">
            <a:extLst>
              <a:ext uri="{FF2B5EF4-FFF2-40B4-BE49-F238E27FC236}">
                <a16:creationId xmlns:a16="http://schemas.microsoft.com/office/drawing/2014/main" id="{B0B3962F-D4E0-AD48-9412-EEA49B575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3186" y="5000467"/>
            <a:ext cx="1549400" cy="863600"/>
          </a:xfrm>
          <a:prstGeom prst="rect">
            <a:avLst/>
          </a:prstGeom>
        </p:spPr>
      </p:pic>
      <p:pic>
        <p:nvPicPr>
          <p:cNvPr id="14" name="Picture 1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61F1DEA-3B21-A047-A175-6FFB5732D5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2586" y="4994117"/>
            <a:ext cx="1562100" cy="876300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02FFD1B-6EBE-9A46-84B1-51A2ECA22C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4686" y="5006817"/>
            <a:ext cx="15240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1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793A3-FFD5-0D45-90C6-F2D208A8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Simon says…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C8070-502D-7749-9D8E-DB2D0A380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“doll”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1FC60F1-7A3A-9A46-ABEB-2B420376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1920" y="38201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78F1928-4448-E04F-9B06-52DB51ED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B07805E-4F51-1744-B261-C4D2369DD9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7" y="3930067"/>
            <a:ext cx="1549400" cy="876300"/>
          </a:xfrm>
          <a:prstGeom prst="rect">
            <a:avLst/>
          </a:prstGeom>
        </p:spPr>
      </p:pic>
      <p:pic>
        <p:nvPicPr>
          <p:cNvPr id="10" name="Picture 9" descr="A drawing of a person&#10;&#10;Description automatically generated">
            <a:extLst>
              <a:ext uri="{FF2B5EF4-FFF2-40B4-BE49-F238E27FC236}">
                <a16:creationId xmlns:a16="http://schemas.microsoft.com/office/drawing/2014/main" id="{CE88BB22-92F0-324A-8B41-26BAB770F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847" y="3936417"/>
            <a:ext cx="1549400" cy="863600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012331-B411-C548-BA53-F49A3100EE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147" y="3930067"/>
            <a:ext cx="1587500" cy="952500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414030C-C4DF-A14E-8A70-E45A6ABCED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36620" y="3911017"/>
            <a:ext cx="1625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4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386FA-E34F-D944-A272-5AC6FC02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1AC7-6E90-6740-8B80-F3DC99163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F3960F"/>
              </a:buClr>
              <a:buNone/>
            </a:pPr>
            <a:r>
              <a:rPr lang="en-US" sz="4400" dirty="0">
                <a:solidFill>
                  <a:prstClr val="black"/>
                </a:solidFill>
                <a:latin typeface="Comic Sans MS" panose="030F0902030302020204" pitchFamily="66" charset="0"/>
              </a:rPr>
              <a:t>Find ”go up” 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8925F3-5458-7249-A6ED-02504FE98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32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B2E39CF-3D16-A441-8402-48D102EE9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AC23D1-17A5-B64C-A3C3-08E8F31E8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22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EA8C1F87-1B2B-654B-821D-375B88E9D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5880" y="40030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425B2239-6189-E547-A1A4-830D24EEA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7990" y="4052207"/>
            <a:ext cx="1562100" cy="85090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614B091-5FF9-E541-B45F-579DFAD1C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090" y="4022770"/>
            <a:ext cx="15875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1564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{9EAF5D83-CB4F-7245-BDD5-02C7767EA464}tf10001060</Template>
  <TotalTime>152</TotalTime>
  <Words>77</Words>
  <Application>Microsoft Macintosh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Comic Sans MS</vt:lpstr>
      <vt:lpstr>Rockwell</vt:lpstr>
      <vt:lpstr>Wingdings</vt:lpstr>
      <vt:lpstr>Atlas</vt:lpstr>
      <vt:lpstr>PowerPoint Presentation</vt:lpstr>
      <vt:lpstr>Simon says…</vt:lpstr>
      <vt:lpstr>Simon says…</vt:lpstr>
      <vt:lpstr>Simon says…</vt:lpstr>
      <vt:lpstr>PowerPoint Presentation</vt:lpstr>
      <vt:lpstr>Simon says…</vt:lpstr>
      <vt:lpstr>Simon says…</vt:lpstr>
      <vt:lpstr>Simon says…</vt:lpstr>
      <vt:lpstr>PowerPoint Presentation</vt:lpstr>
      <vt:lpstr>Simon says…</vt:lpstr>
      <vt:lpstr>Simon says…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Serra</dc:creator>
  <cp:lastModifiedBy>Julia Serra</cp:lastModifiedBy>
  <cp:revision>11</cp:revision>
  <dcterms:created xsi:type="dcterms:W3CDTF">2020-04-09T02:24:19Z</dcterms:created>
  <dcterms:modified xsi:type="dcterms:W3CDTF">2020-04-09T21:57:07Z</dcterms:modified>
</cp:coreProperties>
</file>