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1"/>
    <p:restoredTop sz="94663"/>
  </p:normalViewPr>
  <p:slideViewPr>
    <p:cSldViewPr snapToGrid="0" snapToObjects="1">
      <p:cViewPr>
        <p:scale>
          <a:sx n="68" d="100"/>
          <a:sy n="68" d="100"/>
        </p:scale>
        <p:origin x="64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22026-9423-0343-899E-02D9FB9A0068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93E6A-0F47-0640-A4D7-5A176A24C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8C6112E-8BE1-0242-8E59-7BB2199AB806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6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E7D7-0ADD-F44B-8815-D5387EAEB411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7C2801D-BC44-BF4F-8669-BBEBF8A03A39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741-FFD1-0B43-9163-8987BD4936F7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2CA9FF6-0173-614C-9E26-4450635C3B11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1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2DF16AE-F19E-9641-9A0D-F59032EC39D7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350D1B7-3C25-1744-BE47-DBC8EE77C7E3}" type="datetime1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627C-5420-E442-ADF4-804F95F196E3}" type="datetime1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B6FEE8-4FEB-2141-8DD2-6F63D7D383C2}" type="datetime1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1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151-8226-E14C-96E8-9931F6C1D20D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9570138-CE30-3F43-B8F8-1A6850513DBA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7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6286-18AC-6E41-8C52-894C3A1CA46C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5CED3EB7-02E0-134C-B91D-5C27A951CA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6" r="1" b="810"/>
          <a:stretch/>
        </p:blipFill>
        <p:spPr bwMode="auto">
          <a:xfrm>
            <a:off x="4265915" y="5362413"/>
            <a:ext cx="3660164" cy="178510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605933-344C-BD4C-ABAF-0E0571E6BFA0}"/>
              </a:ext>
            </a:extLst>
          </p:cNvPr>
          <p:cNvSpPr txBox="1"/>
          <p:nvPr/>
        </p:nvSpPr>
        <p:spPr>
          <a:xfrm>
            <a:off x="2937161" y="2536448"/>
            <a:ext cx="63176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902030302020204" pitchFamily="66" charset="0"/>
              </a:rPr>
              <a:t>Simon Says</a:t>
            </a:r>
          </a:p>
          <a:p>
            <a:pPr algn="ctr"/>
            <a:r>
              <a:rPr lang="en-US" dirty="0"/>
              <a:t>LAMP</a:t>
            </a:r>
          </a:p>
        </p:txBody>
      </p:sp>
    </p:spTree>
    <p:extLst>
      <p:ext uri="{BB962C8B-B14F-4D97-AF65-F5344CB8AC3E}">
        <p14:creationId xmlns:p14="http://schemas.microsoft.com/office/powerpoint/2010/main" val="190423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56E80-033B-A147-BD30-27BEFF72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52434-A0C6-1C4B-AA68-0B418333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“feel crazy”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21C043-3E11-2E43-AC08-A58A222A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982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CCDB46-E92D-734A-956F-9268DE6EB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1983DE-76C0-5B45-B576-1223885BD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153" y="3982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EC7E88-706E-B445-AA42-187B9D06C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7B284B4-85FF-414D-8704-03A57466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8EF34D62-FDE3-6C43-BAC8-8D6FCC4EE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083" y="3982720"/>
            <a:ext cx="1638300" cy="850900"/>
          </a:xfrm>
          <a:prstGeom prst="rect">
            <a:avLst/>
          </a:prstGeom>
        </p:spPr>
      </p:pic>
      <p:pic>
        <p:nvPicPr>
          <p:cNvPr id="17" name="Picture 16" descr="A drawing of a face&#10;&#10;Description automatically generated">
            <a:extLst>
              <a:ext uri="{FF2B5EF4-FFF2-40B4-BE49-F238E27FC236}">
                <a16:creationId xmlns:a16="http://schemas.microsoft.com/office/drawing/2014/main" id="{11F3AADD-45FF-F040-B55B-5A03BDCD2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0359" y="3955467"/>
            <a:ext cx="1651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0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FFA2-6429-E24C-BB46-39B5D111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3F3B-A800-EF48-A15B-C3ABA3BF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“want help”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112081-BD55-B34E-A132-A91CEF85A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8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B67FC80-F1D5-BE43-93AA-F6BF635D1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7FBBD4-78F9-AB4C-BBD6-C2D00E4A7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8B4C4FB-F33A-EE4B-99E0-3422B127D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136" y="388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C3150A6-2BC6-E843-868A-62B71DEB6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618" y="4115564"/>
            <a:ext cx="1625600" cy="850900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0E4C-C1D0-4843-8357-D82F4B086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136" y="4115564"/>
            <a:ext cx="15621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6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DF27-BA37-2E45-BEC1-9483C00F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BAC8F-538F-7342-A9E4-391C0BDB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278" y="803186"/>
            <a:ext cx="6281873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Comic Sans MS" panose="030F0902030302020204" pitchFamily="66" charset="0"/>
              </a:rPr>
              <a:t>Find “I like”</a:t>
            </a:r>
          </a:p>
          <a:p>
            <a:pPr marL="0" indent="0" algn="ctr">
              <a:buNone/>
            </a:pPr>
            <a:endParaRPr lang="en-US" sz="4400" dirty="0">
              <a:latin typeface="Comic Sans MS" panose="030F0902030302020204" pitchFamily="66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188E2A-5CC9-6E46-88FF-AE26F949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31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E20E1F-55FD-7F44-9042-E302DED5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79F024A-D898-9B45-AF4C-1FF4C38DA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0986" y="3761014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7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9250-E049-D640-AF8F-D0681111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2104-C9E6-764F-98CF-FECD7EA0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“run fast”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692DF8-0764-694C-863D-D34C9744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EABDE0-7C33-EC4F-8323-F9A1D3E5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EF36265-2BDB-B240-A903-776542C5C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38" y="8031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852F686-71ED-4644-87F7-41015F559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850" y="41713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EC9DE00-985B-9C43-B057-29ACB31E0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450" y="41713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CE9C57D-7F87-9A4B-B1CD-95531E868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256" y="3937647"/>
            <a:ext cx="1651000" cy="83820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B0CB3B-8EB8-5349-A7CF-3DEC7494F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262" y="3937647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5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A4E2-C988-2F44-AB01-EEFCAE86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6C40-98FC-DD45-9C45-5238C30B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“silly dog” </a:t>
            </a:r>
          </a:p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0E5C532-106B-CD40-8424-D4DEA230B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86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0EB0704-5250-E944-8FA3-A98D6F7D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6F8CAF5-0C1B-974A-9212-C07166AC7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400" y="38607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D1302911-E0AC-DC4D-87CD-F045C7A1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38607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EB8D3BD-43EE-E44C-A300-8E69ABC1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889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1FADC4E2-142F-FF4F-8556-D6F28FF3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9096665-6361-964C-A3AA-0B6BA9AA0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200" y="3761015"/>
            <a:ext cx="1600200" cy="838200"/>
          </a:xfrm>
          <a:prstGeom prst="rect">
            <a:avLst/>
          </a:prstGeom>
        </p:spPr>
      </p:pic>
      <p:pic>
        <p:nvPicPr>
          <p:cNvPr id="13" name="Picture 1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CE8E1B6-ADB0-D04A-ADF2-7D952882D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64" y="3748315"/>
            <a:ext cx="24384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7110-3B09-3741-9427-7B1F3F23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4071B-D5EB-3C40-9A4F-DACB2568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“cozy home”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BB8B69-BD44-E74E-B323-4BE355FE7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5499CA-2C8F-CB47-8137-671B8D1E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2748E8A-BDCD-EC49-917D-AF01C8FF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999A600-EC36-CE40-BAAE-200B9F2A0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34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63F0D353-ABE9-0D4F-B9FE-644269C5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394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61B6FDC-F0C2-E141-A01C-4EF8EAE9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564" y="3695700"/>
            <a:ext cx="1612900" cy="838200"/>
          </a:xfrm>
          <a:prstGeom prst="rect">
            <a:avLst/>
          </a:prstGeom>
        </p:spPr>
      </p:pic>
      <p:pic>
        <p:nvPicPr>
          <p:cNvPr id="17" name="Picture 1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4BF4113-0F59-9740-806A-CCBCE0E39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340" y="3708400"/>
            <a:ext cx="1600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0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2EB-D3D0-214C-A5FE-B78C4F1E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C06F2-806D-EB43-BAE1-EA243E8E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“play more”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487F70-5309-2F47-BEDE-8B5E43008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E08AF7-7288-8942-B477-DCEDD678E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850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38D4A08-7F26-6846-85F3-E759E31F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403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FE8258E4-DC1F-334C-8E77-4F7A9D770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CF71CEE-964A-A149-AD4C-2D665322E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793" y="3837214"/>
            <a:ext cx="1587500" cy="838200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1A19E5-5210-FE49-BCDB-E97578A15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522" y="3837214"/>
            <a:ext cx="16129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5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96DB-4365-D742-9CC9-B6126CAA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6A2E5-8954-D04C-9598-132021469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“eat lunch”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E1F7A8-40F8-E940-8CA0-FC4B2AD1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960" y="37795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8B0832-DCBA-014B-99C0-C278A36B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8560" y="37795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621A2C8-FBAD-6B4A-B29E-92EAF0C64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3960" y="37795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34BED93-14EB-554C-B9B8-7D5116E7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7560" y="37795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48EDCBC1-3D75-6C43-AC40-99A00DEC0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E46FE5F-847C-1B42-B5CD-AE0550418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372" y="3968167"/>
            <a:ext cx="1625600" cy="838200"/>
          </a:xfrm>
          <a:prstGeom prst="rect">
            <a:avLst/>
          </a:prstGeom>
        </p:spPr>
      </p:pic>
      <p:pic>
        <p:nvPicPr>
          <p:cNvPr id="17" name="Picture 1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86043FC-704B-4B4F-B290-315ACEE02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3528" y="3930067"/>
            <a:ext cx="25146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793A3-FFD5-0D45-90C6-F2D208A8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C8070-502D-7749-9D8E-DB2D0A380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“doll”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1FC60F1-7A3A-9A46-ABEB-2B420376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92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78F1928-4448-E04F-9B06-52DB51ED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FA08A2B-A8E5-9C44-8BBF-DC361C320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493" y="3930067"/>
            <a:ext cx="24257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4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86FA-E34F-D944-A272-5AC6FC02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1AC7-6E90-6740-8B80-F3DC9916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”go up”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8925F3-5458-7249-A6ED-02504FE9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2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2E39CF-3D16-A441-8402-48D102EE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AC23D1-17A5-B64C-A3C3-08E8F31E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2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EA8C1F87-1B2B-654B-821D-375B88E9D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8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40D83146-FD59-5C48-8837-1FECD7986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828" y="4109357"/>
            <a:ext cx="1625600" cy="838200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39471B49-1C7D-7445-9C36-6DE755848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530" y="4109357"/>
            <a:ext cx="1587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1564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{9EAF5D83-CB4F-7245-BDD5-02C7767EA464}tf10001060</Template>
  <TotalTime>130</TotalTime>
  <Words>76</Words>
  <Application>Microsoft Macintosh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Comic Sans MS</vt:lpstr>
      <vt:lpstr>Rockwell</vt:lpstr>
      <vt:lpstr>Wingdings</vt:lpstr>
      <vt:lpstr>Atlas</vt:lpstr>
      <vt:lpstr>PowerPoint Presentation</vt:lpstr>
      <vt:lpstr>Simon says…</vt:lpstr>
      <vt:lpstr>Simon says…</vt:lpstr>
      <vt:lpstr>Simon says…</vt:lpstr>
      <vt:lpstr>PowerPoint Presentation</vt:lpstr>
      <vt:lpstr>Simon says…</vt:lpstr>
      <vt:lpstr>Simon says…</vt:lpstr>
      <vt:lpstr>Simon says…</vt:lpstr>
      <vt:lpstr>PowerPoint Presentation</vt:lpstr>
      <vt:lpstr>Simon says…</vt:lpstr>
      <vt:lpstr>Simon says…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Serra</dc:creator>
  <cp:lastModifiedBy>Julia Serra</cp:lastModifiedBy>
  <cp:revision>9</cp:revision>
  <dcterms:created xsi:type="dcterms:W3CDTF">2020-04-09T02:24:19Z</dcterms:created>
  <dcterms:modified xsi:type="dcterms:W3CDTF">2020-04-09T20:45:43Z</dcterms:modified>
</cp:coreProperties>
</file>