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/>
    <p:restoredTop sz="94663"/>
  </p:normalViewPr>
  <p:slideViewPr>
    <p:cSldViewPr snapToGrid="0" snapToObjects="1">
      <p:cViewPr>
        <p:scale>
          <a:sx n="63" d="100"/>
          <a:sy n="63" d="100"/>
        </p:scale>
        <p:origin x="2344" y="1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image" Target="../media/image36.png"/><Relationship Id="rId4" Type="http://schemas.openxmlformats.org/officeDocument/2006/relationships/image" Target="../media/image39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Relationship Id="rId4" Type="http://schemas.openxmlformats.org/officeDocument/2006/relationships/image" Target="../media/image26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image" Target="../media/image17.png"/><Relationship Id="rId4" Type="http://schemas.openxmlformats.org/officeDocument/2006/relationships/image" Target="../media/image31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3.png"/><Relationship Id="rId1" Type="http://schemas.openxmlformats.org/officeDocument/2006/relationships/image" Target="../media/image32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22026-9423-0343-899E-02D9FB9A0068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93E6A-0F47-0640-A4D7-5A176A24C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A8C6112E-8BE1-0242-8E59-7BB2199AB806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6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E7D7-0ADD-F44B-8815-D5387EAEB411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7C2801D-BC44-BF4F-8669-BBEBF8A03A39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741-FFD1-0B43-9163-8987BD4936F7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5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2CA9FF6-0173-614C-9E26-4450635C3B11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1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2DF16AE-F19E-9641-9A0D-F59032EC39D7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350D1B7-3C25-1744-BE47-DBC8EE77C7E3}" type="datetime1">
              <a:rPr lang="en-US" smtClean="0"/>
              <a:t>4/9/20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8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627C-5420-E442-ADF4-804F95F196E3}" type="datetime1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B6FEE8-4FEB-2141-8DD2-6F63D7D383C2}" type="datetime1">
              <a:rPr lang="en-US" smtClean="0"/>
              <a:t>4/9/20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1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151-8226-E14C-96E8-9931F6C1D20D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2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9570138-CE30-3F43-B8F8-1A6850513DBA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7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6286-18AC-6E41-8C52-894C3A1CA46C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png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4.png"/><Relationship Id="rId4" Type="http://schemas.openxmlformats.org/officeDocument/2006/relationships/image" Target="../media/image32.png"/><Relationship Id="rId9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png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39.png"/><Relationship Id="rId4" Type="http://schemas.openxmlformats.org/officeDocument/2006/relationships/image" Target="../media/image36.png"/><Relationship Id="rId9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png"/><Relationship Id="rId4" Type="http://schemas.openxmlformats.org/officeDocument/2006/relationships/image" Target="../media/image19.png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png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23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png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png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1.png"/><Relationship Id="rId4" Type="http://schemas.openxmlformats.org/officeDocument/2006/relationships/image" Target="../media/image17.png"/><Relationship Id="rId9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5CED3EB7-02E0-134C-B91D-5C27A951CAB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86" r="1" b="810"/>
          <a:stretch/>
        </p:blipFill>
        <p:spPr bwMode="auto">
          <a:xfrm>
            <a:off x="4265915" y="5362413"/>
            <a:ext cx="3660164" cy="1785104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605933-344C-BD4C-ABAF-0E0571E6BFA0}"/>
              </a:ext>
            </a:extLst>
          </p:cNvPr>
          <p:cNvSpPr txBox="1"/>
          <p:nvPr/>
        </p:nvSpPr>
        <p:spPr>
          <a:xfrm>
            <a:off x="2937161" y="2536448"/>
            <a:ext cx="631767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902030302020204" pitchFamily="66" charset="0"/>
              </a:rPr>
              <a:t>Simon Says</a:t>
            </a:r>
          </a:p>
          <a:p>
            <a:pPr algn="ctr"/>
            <a:r>
              <a:rPr lang="en-US" sz="3200" dirty="0">
                <a:latin typeface="Comic Sans MS" panose="030F0902030302020204" pitchFamily="66" charset="0"/>
              </a:rPr>
              <a:t>Unity 84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37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56E80-033B-A147-BD30-27BEFF72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52434-A0C6-1C4B-AA68-0B4183333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“feel crazy”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C21C043-3E11-2E43-AC08-A58A222A5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9827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47C2F6F-93F0-1843-985A-276F05A680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489263"/>
              </p:ext>
            </p:extLst>
          </p:nvPr>
        </p:nvGraphicFramePr>
        <p:xfrm>
          <a:off x="5664200" y="398272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r:id="rId3" imgW="717550" imgH="533400" progId="StaticDib">
                  <p:embed/>
                </p:oleObj>
              </mc:Choice>
              <mc:Fallback>
                <p:oleObj r:id="rId3" imgW="717550" imgH="533400" progId="StaticDib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398272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31CCDB46-E92D-734A-956F-9268DE6EB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1ADEC60-D0C1-7845-AAD0-1E4FDC287A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068029"/>
              </p:ext>
            </p:extLst>
          </p:nvPr>
        </p:nvGraphicFramePr>
        <p:xfrm>
          <a:off x="6527800" y="398272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r:id="rId5" imgW="717550" imgH="533400" progId="StaticDib">
                  <p:embed/>
                </p:oleObj>
              </mc:Choice>
              <mc:Fallback>
                <p:oleObj r:id="rId5" imgW="717550" imgH="533400" progId="StaticDib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398272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E1983DE-76C0-5B45-B576-1223885BD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153" y="39827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60F2C2E-551C-284E-8A7D-28D5A08D44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691502"/>
              </p:ext>
            </p:extLst>
          </p:nvPr>
        </p:nvGraphicFramePr>
        <p:xfrm>
          <a:off x="7937153" y="398272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7" imgW="717550" imgH="533400" progId="StaticDib">
                  <p:embed/>
                </p:oleObj>
              </mc:Choice>
              <mc:Fallback>
                <p:oleObj r:id="rId7" imgW="717550" imgH="533400" progId="StaticDib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153" y="398272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84EC7E88-706E-B445-AA42-187B9D06C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90E5A01-3DD4-6A4D-92AC-9490892937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219223"/>
              </p:ext>
            </p:extLst>
          </p:nvPr>
        </p:nvGraphicFramePr>
        <p:xfrm>
          <a:off x="8805136" y="398272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r:id="rId9" imgW="717550" imgH="533400" progId="StaticDib">
                  <p:embed/>
                </p:oleObj>
              </mc:Choice>
              <mc:Fallback>
                <p:oleObj r:id="rId9" imgW="717550" imgH="533400" progId="StaticDib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5136" y="398272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>
            <a:extLst>
              <a:ext uri="{FF2B5EF4-FFF2-40B4-BE49-F238E27FC236}">
                <a16:creationId xmlns:a16="http://schemas.microsoft.com/office/drawing/2014/main" id="{C7B284B4-85FF-414D-8704-03A574665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42D134B-E646-BC48-990B-5041E85E04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075636"/>
              </p:ext>
            </p:extLst>
          </p:nvPr>
        </p:nvGraphicFramePr>
        <p:xfrm>
          <a:off x="9668736" y="398272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r:id="rId11" imgW="717550" imgH="533400" progId="StaticDib">
                  <p:embed/>
                </p:oleObj>
              </mc:Choice>
              <mc:Fallback>
                <p:oleObj r:id="rId11" imgW="717550" imgH="533400" progId="StaticDib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8736" y="398272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50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FFA2-6429-E24C-BB46-39B5D111F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C3F3B-A800-EF48-A15B-C3ABA3BFC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“want help”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112081-BD55-B34E-A132-A91CEF85A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8811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887A4FC-6C75-5A4D-BB53-37EDA0CB74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802395"/>
              </p:ext>
            </p:extLst>
          </p:nvPr>
        </p:nvGraphicFramePr>
        <p:xfrm>
          <a:off x="5664200" y="388112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r:id="rId3" imgW="717550" imgH="533400" progId="StaticDib">
                  <p:embed/>
                </p:oleObj>
              </mc:Choice>
              <mc:Fallback>
                <p:oleObj r:id="rId3" imgW="717550" imgH="533400" progId="StaticDib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388112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0B67FC80-F1D5-BE43-93AA-F6BF635D1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D0E3478-DDB6-9C40-BDB6-AF8BF901E8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868703"/>
              </p:ext>
            </p:extLst>
          </p:nvPr>
        </p:nvGraphicFramePr>
        <p:xfrm>
          <a:off x="6527800" y="388112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r:id="rId5" imgW="717550" imgH="533400" progId="StaticDib">
                  <p:embed/>
                </p:oleObj>
              </mc:Choice>
              <mc:Fallback>
                <p:oleObj r:id="rId5" imgW="717550" imgH="533400" progId="StaticDib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388112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8B7FBBD4-78F9-AB4C-BBD6-C2D00E4A7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84B4B95-D427-2741-A66B-5E910DD7E1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50152"/>
              </p:ext>
            </p:extLst>
          </p:nvPr>
        </p:nvGraphicFramePr>
        <p:xfrm>
          <a:off x="7937153" y="388112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r:id="rId7" imgW="717550" imgH="533400" progId="StaticDib">
                  <p:embed/>
                </p:oleObj>
              </mc:Choice>
              <mc:Fallback>
                <p:oleObj r:id="rId7" imgW="717550" imgH="533400" progId="StaticDib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153" y="388112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>
            <a:extLst>
              <a:ext uri="{FF2B5EF4-FFF2-40B4-BE49-F238E27FC236}">
                <a16:creationId xmlns:a16="http://schemas.microsoft.com/office/drawing/2014/main" id="{88B4C4FB-F33A-EE4B-99E0-3422B127D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5136" y="38811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023337B-85B7-DC47-9EB8-29399174AB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940044"/>
              </p:ext>
            </p:extLst>
          </p:nvPr>
        </p:nvGraphicFramePr>
        <p:xfrm>
          <a:off x="8805136" y="388112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r:id="rId9" imgW="717550" imgH="533400" progId="StaticDib">
                  <p:embed/>
                </p:oleObj>
              </mc:Choice>
              <mc:Fallback>
                <p:oleObj r:id="rId9" imgW="717550" imgH="533400" progId="StaticDib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5136" y="388112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86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DF27-BA37-2E45-BEC1-9483C00F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BAC8F-538F-7342-A9E4-391C0BDB7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278" y="803186"/>
            <a:ext cx="6281873" cy="5248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latin typeface="Comic Sans MS" panose="030F0902030302020204" pitchFamily="66" charset="0"/>
              </a:rPr>
              <a:t>Find “I like”</a:t>
            </a:r>
          </a:p>
          <a:p>
            <a:pPr marL="0" indent="0" algn="ctr">
              <a:buNone/>
            </a:pPr>
            <a:endParaRPr lang="en-US" sz="4400" dirty="0">
              <a:latin typeface="Comic Sans MS" panose="030F0902030302020204" pitchFamily="66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6188E2A-5CC9-6E46-88FF-AE26F9493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31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A9FE4F4-5A8A-6946-BE1A-5C8A26AB67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475424"/>
              </p:ext>
            </p:extLst>
          </p:nvPr>
        </p:nvGraphicFramePr>
        <p:xfrm>
          <a:off x="8493682" y="3578146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717550" imgH="533400" progId="StaticDib">
                  <p:embed/>
                </p:oleObj>
              </mc:Choice>
              <mc:Fallback>
                <p:oleObj r:id="rId3" imgW="717550" imgH="533400" progId="StaticDib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35C1E59-79DE-6440-B116-02320B220E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682" y="3578146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D6E20E1F-55FD-7F44-9042-E302DED5D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B76E16F-A40A-024B-A45B-45B457C715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783870"/>
              </p:ext>
            </p:extLst>
          </p:nvPr>
        </p:nvGraphicFramePr>
        <p:xfrm>
          <a:off x="9357282" y="3578146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5" imgW="717550" imgH="533400" progId="StaticDib">
                  <p:embed/>
                </p:oleObj>
              </mc:Choice>
              <mc:Fallback>
                <p:oleObj r:id="rId5" imgW="717550" imgH="533400" progId="StaticDib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7282" y="3578146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867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9250-E049-D640-AF8F-D06811116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62104-C9E6-764F-98CF-FECD7EA04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“run fast”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B692DF8-0764-694C-863D-D34C9744F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1EA38E3-A5DE-3540-869F-4CEF219603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160313"/>
              </p:ext>
            </p:extLst>
          </p:nvPr>
        </p:nvGraphicFramePr>
        <p:xfrm>
          <a:off x="5879381" y="4171366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3" imgW="717550" imgH="533400" progId="StaticDib">
                  <p:embed/>
                </p:oleObj>
              </mc:Choice>
              <mc:Fallback>
                <p:oleObj r:id="rId3" imgW="717550" imgH="533400" progId="StaticDib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9381" y="4171366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4FEABDE0-7C33-EC4F-8323-F9A1D3E57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2A64EDF-0A27-3B4A-8523-0E1A031071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580001"/>
              </p:ext>
            </p:extLst>
          </p:nvPr>
        </p:nvGraphicFramePr>
        <p:xfrm>
          <a:off x="6742981" y="4171367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5" imgW="717550" imgH="533400" progId="StaticDib">
                  <p:embed/>
                </p:oleObj>
              </mc:Choice>
              <mc:Fallback>
                <p:oleObj r:id="rId5" imgW="717550" imgH="533400" progId="StaticDib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981" y="4171367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7EF36265-2BDB-B240-A903-776542C5C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538" y="8031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5E5CDC7-59A7-2F47-88FD-5164280FA3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13992"/>
              </p:ext>
            </p:extLst>
          </p:nvPr>
        </p:nvGraphicFramePr>
        <p:xfrm>
          <a:off x="7606581" y="4171367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r:id="rId7" imgW="717550" imgH="533400" progId="StaticDib">
                  <p:embed/>
                </p:oleObj>
              </mc:Choice>
              <mc:Fallback>
                <p:oleObj r:id="rId7" imgW="717550" imgH="533400" progId="StaticDib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6581" y="4171367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>
            <a:extLst>
              <a:ext uri="{FF2B5EF4-FFF2-40B4-BE49-F238E27FC236}">
                <a16:creationId xmlns:a16="http://schemas.microsoft.com/office/drawing/2014/main" id="{E852F686-71ED-4644-87F7-41015F559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850" y="41713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C1C8FCF-9CA8-4642-AE07-14EE0694B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466922"/>
              </p:ext>
            </p:extLst>
          </p:nvPr>
        </p:nvGraphicFramePr>
        <p:xfrm>
          <a:off x="9091250" y="4171366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9" imgW="717550" imgH="533400" progId="StaticDib">
                  <p:embed/>
                </p:oleObj>
              </mc:Choice>
              <mc:Fallback>
                <p:oleObj r:id="rId9" imgW="717550" imgH="533400" progId="StaticDib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1250" y="4171366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>
            <a:extLst>
              <a:ext uri="{FF2B5EF4-FFF2-40B4-BE49-F238E27FC236}">
                <a16:creationId xmlns:a16="http://schemas.microsoft.com/office/drawing/2014/main" id="{DEC9DE00-985B-9C43-B057-29ACB31E0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3450" y="41713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71E8AE4-5443-F649-A7AA-4652BCA252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929940"/>
              </p:ext>
            </p:extLst>
          </p:nvPr>
        </p:nvGraphicFramePr>
        <p:xfrm>
          <a:off x="9935250" y="4171366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10" imgW="717550" imgH="533400" progId="StaticDib">
                  <p:embed/>
                </p:oleObj>
              </mc:Choice>
              <mc:Fallback>
                <p:oleObj r:id="rId10" imgW="717550" imgH="533400" progId="StaticDib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5250" y="4171366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565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4A4E2-C988-2F44-AB01-EEFCAE86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36C40-98FC-DD45-9C45-5238C30BD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“silly dog” </a:t>
            </a:r>
          </a:p>
          <a:p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0E5C532-106B-CD40-8424-D4DEA230B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3860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12E34C0-C053-2743-A172-2D78F2BCDF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490726"/>
              </p:ext>
            </p:extLst>
          </p:nvPr>
        </p:nvGraphicFramePr>
        <p:xfrm>
          <a:off x="5791200" y="3860796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3" imgW="717550" imgH="533400" progId="StaticDib">
                  <p:embed/>
                </p:oleObj>
              </mc:Choice>
              <mc:Fallback>
                <p:oleObj r:id="rId3" imgW="717550" imgH="533400" progId="StaticDib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60796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D0EB0704-5250-E944-8FA3-A98D6F7DA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4882A24-5D99-6949-82C8-9E569D590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261546"/>
              </p:ext>
            </p:extLst>
          </p:nvPr>
        </p:nvGraphicFramePr>
        <p:xfrm>
          <a:off x="6654800" y="3860796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5" imgW="717550" imgH="533400" progId="StaticDib">
                  <p:embed/>
                </p:oleObj>
              </mc:Choice>
              <mc:Fallback>
                <p:oleObj r:id="rId5" imgW="717550" imgH="533400" progId="StaticDib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800" y="3860796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F6F8CAF5-0C1B-974A-9212-C07166AC7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6400" y="38607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D8D22E7-4C6F-8644-9C34-E7801EB2D9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045659"/>
              </p:ext>
            </p:extLst>
          </p:nvPr>
        </p:nvGraphicFramePr>
        <p:xfrm>
          <a:off x="7518000" y="3860796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7" imgW="717550" imgH="533400" progId="StaticDib">
                  <p:embed/>
                </p:oleObj>
              </mc:Choice>
              <mc:Fallback>
                <p:oleObj r:id="rId7" imgW="717550" imgH="533400" progId="StaticDib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000" y="3860796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>
            <a:extLst>
              <a:ext uri="{FF2B5EF4-FFF2-40B4-BE49-F238E27FC236}">
                <a16:creationId xmlns:a16="http://schemas.microsoft.com/office/drawing/2014/main" id="{D1302911-E0AC-DC4D-87CD-F045C7A1B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400" y="38607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CD4DC78A-E013-E947-A4F6-4E328D5CB3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782727"/>
              </p:ext>
            </p:extLst>
          </p:nvPr>
        </p:nvGraphicFramePr>
        <p:xfrm>
          <a:off x="9042400" y="3860798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9" imgW="717550" imgH="533400" progId="StaticDib">
                  <p:embed/>
                </p:oleObj>
              </mc:Choice>
              <mc:Fallback>
                <p:oleObj r:id="rId9" imgW="717550" imgH="533400" progId="StaticDib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2400" y="3860798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">
            <a:extLst>
              <a:ext uri="{FF2B5EF4-FFF2-40B4-BE49-F238E27FC236}">
                <a16:creationId xmlns:a16="http://schemas.microsoft.com/office/drawing/2014/main" id="{5EB8D3BD-43EE-E44C-A300-8E69ABC10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3889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D268D9E-9826-BA4E-905F-65C81E6CD9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262012"/>
              </p:ext>
            </p:extLst>
          </p:nvPr>
        </p:nvGraphicFramePr>
        <p:xfrm>
          <a:off x="9880200" y="3860797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11" imgW="717550" imgH="533400" progId="StaticDib">
                  <p:embed/>
                </p:oleObj>
              </mc:Choice>
              <mc:Fallback>
                <p:oleObj r:id="rId11" imgW="717550" imgH="533400" progId="StaticDib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0200" y="3860797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1FADC4E2-142F-FF4F-8556-D6F28FF37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64F88126-7049-AB49-A162-2FEF2A51CA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771694"/>
              </p:ext>
            </p:extLst>
          </p:nvPr>
        </p:nvGraphicFramePr>
        <p:xfrm>
          <a:off x="10743800" y="3860796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13" imgW="717550" imgH="533400" progId="StaticDib">
                  <p:embed/>
                </p:oleObj>
              </mc:Choice>
              <mc:Fallback>
                <p:oleObj r:id="rId13" imgW="717550" imgH="533400" progId="StaticDib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3800" y="3860796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24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7110-3B09-3741-9427-7B1F3F231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4071B-D5EB-3C40-9A4F-DACB2568E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“cozy home”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BB8B69-BD44-E74E-B323-4BE355FE7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F618503-F7D8-F44F-8CC0-9A506E2C7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456864"/>
              </p:ext>
            </p:extLst>
          </p:nvPr>
        </p:nvGraphicFramePr>
        <p:xfrm>
          <a:off x="5664200" y="382016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3" imgW="717550" imgH="533400" progId="StaticDib">
                  <p:embed/>
                </p:oleObj>
              </mc:Choice>
              <mc:Fallback>
                <p:oleObj r:id="rId3" imgW="717550" imgH="533400" progId="StaticDib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382016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BF5499CA-2C8F-CB47-8137-671B8D1E3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073E5F4-7C8E-ED42-A479-8D7C0C54EE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907034"/>
              </p:ext>
            </p:extLst>
          </p:nvPr>
        </p:nvGraphicFramePr>
        <p:xfrm>
          <a:off x="6527800" y="382016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5" imgW="717550" imgH="533400" progId="StaticDib">
                  <p:embed/>
                </p:oleObj>
              </mc:Choice>
              <mc:Fallback>
                <p:oleObj r:id="rId5" imgW="717550" imgH="533400" progId="StaticDib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382016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E2748E8A-BDCD-EC49-917D-AF01C8FF3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956A7F3-2F39-D94B-B8B4-094D8AC9F7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344269"/>
              </p:ext>
            </p:extLst>
          </p:nvPr>
        </p:nvGraphicFramePr>
        <p:xfrm>
          <a:off x="7391400" y="382016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7" imgW="717550" imgH="533400" progId="StaticDib">
                  <p:embed/>
                </p:oleObj>
              </mc:Choice>
              <mc:Fallback>
                <p:oleObj r:id="rId7" imgW="717550" imgH="533400" progId="StaticDib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82016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>
            <a:extLst>
              <a:ext uri="{FF2B5EF4-FFF2-40B4-BE49-F238E27FC236}">
                <a16:creationId xmlns:a16="http://schemas.microsoft.com/office/drawing/2014/main" id="{D999A600-EC36-CE40-BAAE-200B9F2A0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034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4A5A83D9-647A-4349-9763-ED03E33467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494949"/>
              </p:ext>
            </p:extLst>
          </p:nvPr>
        </p:nvGraphicFramePr>
        <p:xfrm>
          <a:off x="8759377" y="382016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9" imgW="717550" imgH="533400" progId="StaticDib">
                  <p:embed/>
                </p:oleObj>
              </mc:Choice>
              <mc:Fallback>
                <p:oleObj r:id="rId9" imgW="717550" imgH="533400" progId="StaticDib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9377" y="382016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>
            <a:extLst>
              <a:ext uri="{FF2B5EF4-FFF2-40B4-BE49-F238E27FC236}">
                <a16:creationId xmlns:a16="http://schemas.microsoft.com/office/drawing/2014/main" id="{63F0D353-ABE9-0D4F-B9FE-644269C59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394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5B443DB-EC94-3A4F-A184-AC459CBE27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665421"/>
              </p:ext>
            </p:extLst>
          </p:nvPr>
        </p:nvGraphicFramePr>
        <p:xfrm>
          <a:off x="9622977" y="382016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11" imgW="717550" imgH="533400" progId="StaticDib">
                  <p:embed/>
                </p:oleObj>
              </mc:Choice>
              <mc:Fallback>
                <p:oleObj r:id="rId11" imgW="717550" imgH="533400" progId="StaticDib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2977" y="382016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10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A2EB-D3D0-214C-A5FE-B78C4F1E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C06F2-806D-EB43-BAE1-EA243E8E3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“play more”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487F70-5309-2F47-BEDE-8B5E43008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71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574B89D-D384-2145-9BBA-60FD3E4E68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332023"/>
              </p:ext>
            </p:extLst>
          </p:nvPr>
        </p:nvGraphicFramePr>
        <p:xfrm>
          <a:off x="6096000" y="371856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3" imgW="717550" imgH="533400" progId="StaticDib">
                  <p:embed/>
                </p:oleObj>
              </mc:Choice>
              <mc:Fallback>
                <p:oleObj r:id="rId3" imgW="717550" imgH="533400" progId="StaticDib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71856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85E08AF7-7288-8942-B477-DCEDD678E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7850" y="371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D038FFA-371E-C54E-A5A9-73C11B2EB8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331116"/>
              </p:ext>
            </p:extLst>
          </p:nvPr>
        </p:nvGraphicFramePr>
        <p:xfrm>
          <a:off x="6967850" y="371856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5" imgW="717550" imgH="533400" progId="StaticDib">
                  <p:embed/>
                </p:oleObj>
              </mc:Choice>
              <mc:Fallback>
                <p:oleObj r:id="rId5" imgW="717550" imgH="533400" progId="StaticDib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7850" y="371856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A38D4A08-7F26-6846-85F3-E759E31FF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403" y="371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0483C57-34F9-8948-BB12-8A817415BF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968418"/>
              </p:ext>
            </p:extLst>
          </p:nvPr>
        </p:nvGraphicFramePr>
        <p:xfrm>
          <a:off x="8717495" y="371856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7" imgW="717550" imgH="533400" progId="StaticDib">
                  <p:embed/>
                </p:oleObj>
              </mc:Choice>
              <mc:Fallback>
                <p:oleObj r:id="rId7" imgW="717550" imgH="533400" progId="StaticDib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7495" y="371856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>
            <a:extLst>
              <a:ext uri="{FF2B5EF4-FFF2-40B4-BE49-F238E27FC236}">
                <a16:creationId xmlns:a16="http://schemas.microsoft.com/office/drawing/2014/main" id="{FE8258E4-DC1F-334C-8E77-4F7A9D770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791473C-6BEB-5E46-BBFB-D8C20C6F8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006367"/>
              </p:ext>
            </p:extLst>
          </p:nvPr>
        </p:nvGraphicFramePr>
        <p:xfrm>
          <a:off x="9543965" y="371856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9" imgW="717550" imgH="533400" progId="StaticDib">
                  <p:embed/>
                </p:oleObj>
              </mc:Choice>
              <mc:Fallback>
                <p:oleObj r:id="rId9" imgW="717550" imgH="533400" progId="StaticDib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3965" y="371856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45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96DB-4365-D742-9CC9-B6126CAA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6A2E5-8954-D04C-9598-132021469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“eat lunch”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E1F7A8-40F8-E940-8CA0-FC4B2AD1C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960" y="37795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25EA19F-B050-BA41-AE7B-3D245E4617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110060"/>
              </p:ext>
            </p:extLst>
          </p:nvPr>
        </p:nvGraphicFramePr>
        <p:xfrm>
          <a:off x="6664960" y="377952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3" imgW="717550" imgH="533400" progId="StaticDib">
                  <p:embed/>
                </p:oleObj>
              </mc:Choice>
              <mc:Fallback>
                <p:oleObj r:id="rId3" imgW="717550" imgH="533400" progId="StaticDib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4960" y="377952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3D8B0832-DCBA-014B-99C0-C278A36B0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8560" y="37795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AF23E6F-9749-B049-BA33-48184F6D71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134045"/>
              </p:ext>
            </p:extLst>
          </p:nvPr>
        </p:nvGraphicFramePr>
        <p:xfrm>
          <a:off x="7528560" y="3779519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5" imgW="717550" imgH="533400" progId="StaticDib">
                  <p:embed/>
                </p:oleObj>
              </mc:Choice>
              <mc:Fallback>
                <p:oleObj r:id="rId5" imgW="717550" imgH="533400" progId="StaticDib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8560" y="3779519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C621A2C8-FBAD-6B4A-B29E-92EAF0C64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3960" y="37795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1EB0D87-2262-E142-A46C-888D521982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672923"/>
              </p:ext>
            </p:extLst>
          </p:nvPr>
        </p:nvGraphicFramePr>
        <p:xfrm>
          <a:off x="8823960" y="3779519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7" imgW="717550" imgH="533400" progId="StaticDib">
                  <p:embed/>
                </p:oleObj>
              </mc:Choice>
              <mc:Fallback>
                <p:oleObj r:id="rId7" imgW="717550" imgH="533400" progId="StaticDib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3960" y="3779519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>
            <a:extLst>
              <a:ext uri="{FF2B5EF4-FFF2-40B4-BE49-F238E27FC236}">
                <a16:creationId xmlns:a16="http://schemas.microsoft.com/office/drawing/2014/main" id="{534BED93-14EB-554C-B9B8-7D5116E7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7560" y="37795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A441AD2-B68D-A74B-B46D-D7C585D126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741834"/>
              </p:ext>
            </p:extLst>
          </p:nvPr>
        </p:nvGraphicFramePr>
        <p:xfrm>
          <a:off x="9687560" y="3779518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8" imgW="717550" imgH="533400" progId="StaticDib">
                  <p:embed/>
                </p:oleObj>
              </mc:Choice>
              <mc:Fallback>
                <p:oleObj r:id="rId8" imgW="717550" imgH="533400" progId="StaticDib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7560" y="3779518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>
            <a:extLst>
              <a:ext uri="{FF2B5EF4-FFF2-40B4-BE49-F238E27FC236}">
                <a16:creationId xmlns:a16="http://schemas.microsoft.com/office/drawing/2014/main" id="{48EDCBC1-3D75-6C43-AC40-99A00DEC0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321F98C-06F1-BC46-8C03-37B13BEA67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629215"/>
              </p:ext>
            </p:extLst>
          </p:nvPr>
        </p:nvGraphicFramePr>
        <p:xfrm>
          <a:off x="10551160" y="3779518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10" imgW="717550" imgH="533400" progId="StaticDib">
                  <p:embed/>
                </p:oleObj>
              </mc:Choice>
              <mc:Fallback>
                <p:oleObj r:id="rId10" imgW="717550" imgH="533400" progId="StaticDib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1160" y="3779518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618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793A3-FFD5-0D45-90C6-F2D208A8D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C8070-502D-7749-9D8E-DB2D0A380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“doll”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1FC60F1-7A3A-9A46-ABEB-2B4203763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92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81CC4E-6682-6740-8305-76461A7F1F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028909"/>
              </p:ext>
            </p:extLst>
          </p:nvPr>
        </p:nvGraphicFramePr>
        <p:xfrm>
          <a:off x="7741920" y="382016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3" imgW="717550" imgH="533400" progId="StaticDib">
                  <p:embed/>
                </p:oleObj>
              </mc:Choice>
              <mc:Fallback>
                <p:oleObj r:id="rId3" imgW="717550" imgH="533400" progId="StaticDib">
                  <p:embed/>
                  <p:pic>
                    <p:nvPicPr>
                      <p:cNvPr id="0" name="Object 1" descr="A picture containing drawing&#10;&#10;Description automatically generated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1920" y="382016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878F1928-4448-E04F-9B06-52DB51ED3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125D9E0-F74C-E746-9465-4C807306D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401964"/>
              </p:ext>
            </p:extLst>
          </p:nvPr>
        </p:nvGraphicFramePr>
        <p:xfrm>
          <a:off x="8605520" y="382016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r:id="rId5" imgW="717550" imgH="533400" progId="StaticDib">
                  <p:embed/>
                </p:oleObj>
              </mc:Choice>
              <mc:Fallback>
                <p:oleObj r:id="rId5" imgW="717550" imgH="533400" progId="StaticDib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5520" y="382016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246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386FA-E34F-D944-A272-5AC6FC02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C1AC7-6E90-6740-8B80-F3DC99163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”go up”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8925F3-5458-7249-A6ED-02504FE98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3280" y="40030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ED577C4-31DD-B14C-93CA-37C71D656A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164602"/>
              </p:ext>
            </p:extLst>
          </p:nvPr>
        </p:nvGraphicFramePr>
        <p:xfrm>
          <a:off x="7193280" y="400304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r:id="rId3" imgW="717550" imgH="533400" progId="StaticDib">
                  <p:embed/>
                </p:oleObj>
              </mc:Choice>
              <mc:Fallback>
                <p:oleObj r:id="rId3" imgW="717550" imgH="533400" progId="StaticDib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3280" y="400304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FB2E39CF-3D16-A441-8402-48D102EE9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FE6CFCC-BA28-784C-9F27-1E40CD79EB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820760"/>
              </p:ext>
            </p:extLst>
          </p:nvPr>
        </p:nvGraphicFramePr>
        <p:xfrm>
          <a:off x="8056880" y="400304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5" imgW="717550" imgH="533400" progId="StaticDib">
                  <p:embed/>
                </p:oleObj>
              </mc:Choice>
              <mc:Fallback>
                <p:oleObj r:id="rId5" imgW="717550" imgH="533400" progId="StaticDib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880" y="400304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0EAC23D1-17A5-B64C-A3C3-08E8F31E8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2280" y="40030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92CEE79-346E-B149-AB93-DC3BCD6A82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43362"/>
              </p:ext>
            </p:extLst>
          </p:nvPr>
        </p:nvGraphicFramePr>
        <p:xfrm>
          <a:off x="9352280" y="400304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7" imgW="717550" imgH="533400" progId="StaticDib">
                  <p:embed/>
                </p:oleObj>
              </mc:Choice>
              <mc:Fallback>
                <p:oleObj r:id="rId7" imgW="717550" imgH="533400" progId="StaticDib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2280" y="400304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>
            <a:extLst>
              <a:ext uri="{FF2B5EF4-FFF2-40B4-BE49-F238E27FC236}">
                <a16:creationId xmlns:a16="http://schemas.microsoft.com/office/drawing/2014/main" id="{EA8C1F87-1B2B-654B-821D-375B88E9D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5880" y="40030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4CE04A0-10E0-9744-9272-BC99CB33F8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820372"/>
              </p:ext>
            </p:extLst>
          </p:nvPr>
        </p:nvGraphicFramePr>
        <p:xfrm>
          <a:off x="10215880" y="400304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r:id="rId9" imgW="717550" imgH="533400" progId="StaticDib">
                  <p:embed/>
                </p:oleObj>
              </mc:Choice>
              <mc:Fallback>
                <p:oleObj r:id="rId9" imgW="717550" imgH="533400" progId="StaticDib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5880" y="4003040"/>
                        <a:ext cx="863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861564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{9EAF5D83-CB4F-7245-BDD5-02C7767EA464}tf10001060</Template>
  <TotalTime>78</TotalTime>
  <Words>77</Words>
  <Application>Microsoft Macintosh PowerPoint</Application>
  <PresentationFormat>Widescreen</PresentationFormat>
  <Paragraphs>20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Comic Sans MS</vt:lpstr>
      <vt:lpstr>Rockwell</vt:lpstr>
      <vt:lpstr>Wingdings</vt:lpstr>
      <vt:lpstr>Atlas</vt:lpstr>
      <vt:lpstr>StaticDib</vt:lpstr>
      <vt:lpstr>PowerPoint Presentation</vt:lpstr>
      <vt:lpstr>Simon says…</vt:lpstr>
      <vt:lpstr>Simon says…</vt:lpstr>
      <vt:lpstr>Simon says…</vt:lpstr>
      <vt:lpstr>PowerPoint Presentation</vt:lpstr>
      <vt:lpstr>Simon says…</vt:lpstr>
      <vt:lpstr>Simon says…</vt:lpstr>
      <vt:lpstr>Simon says…</vt:lpstr>
      <vt:lpstr>PowerPoint Presentation</vt:lpstr>
      <vt:lpstr>Simon says…</vt:lpstr>
      <vt:lpstr>Simon says…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Serra</dc:creator>
  <cp:lastModifiedBy>Julia Serra</cp:lastModifiedBy>
  <cp:revision>7</cp:revision>
  <dcterms:created xsi:type="dcterms:W3CDTF">2020-04-09T02:24:19Z</dcterms:created>
  <dcterms:modified xsi:type="dcterms:W3CDTF">2020-04-09T16:49:59Z</dcterms:modified>
</cp:coreProperties>
</file>